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5" r:id="rId2"/>
    <p:sldId id="2617" r:id="rId3"/>
    <p:sldId id="2618" r:id="rId4"/>
    <p:sldId id="2619" r:id="rId5"/>
    <p:sldId id="2620" r:id="rId6"/>
    <p:sldId id="262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A6217-5B47-4E41-BF7A-1FD783F678D2}" type="datetimeFigureOut">
              <a:rPr lang="de-DE" smtClean="0"/>
              <a:t>26.02.2026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12CD5-FBB0-48B3-8312-4E4E4808E4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5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 ein Apparat sollte in jedem LZ und Klassenraum stehen.</a:t>
            </a:r>
          </a:p>
          <a:p>
            <a:endParaRPr lang="de-DE" dirty="0"/>
          </a:p>
          <a:p>
            <a:r>
              <a:rPr lang="de-DE" dirty="0"/>
              <a:t>Schlagt nun bitte mal Seite 4 auf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61FEB-5A7A-4B8B-8AF6-BBDC020339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932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 ein Apparat sollte in jedem LZ und Klassenraum stehen.</a:t>
            </a:r>
          </a:p>
          <a:p>
            <a:endParaRPr lang="de-DE" dirty="0"/>
          </a:p>
          <a:p>
            <a:r>
              <a:rPr lang="de-DE" dirty="0"/>
              <a:t>Schlagt nun bitte mal Seite 4 auf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61FEB-5A7A-4B8B-8AF6-BBDC020339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577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 ein Apparat sollte in jedem LZ und Klassenraum stehen.</a:t>
            </a:r>
          </a:p>
          <a:p>
            <a:endParaRPr lang="de-DE" dirty="0"/>
          </a:p>
          <a:p>
            <a:r>
              <a:rPr lang="de-DE" dirty="0"/>
              <a:t>Schlagt nun bitte mal Seite 4 auf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61FEB-5A7A-4B8B-8AF6-BBDC020339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92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 ein Apparat sollte in jedem LZ und Klassenraum stehen.</a:t>
            </a:r>
          </a:p>
          <a:p>
            <a:endParaRPr lang="de-DE" dirty="0"/>
          </a:p>
          <a:p>
            <a:r>
              <a:rPr lang="de-DE" dirty="0"/>
              <a:t>Schlagt nun bitte mal Seite 4 auf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61FEB-5A7A-4B8B-8AF6-BBDC020339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9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 ein Apparat sollte in jedem LZ und Klassenraum stehen.</a:t>
            </a:r>
          </a:p>
          <a:p>
            <a:endParaRPr lang="de-DE" dirty="0"/>
          </a:p>
          <a:p>
            <a:r>
              <a:rPr lang="de-DE" dirty="0"/>
              <a:t>Schlagt nun bitte mal Seite 4 auf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61FEB-5A7A-4B8B-8AF6-BBDC020339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C076-4498-407B-B1B2-FFEA25F1CBB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26.02.2026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F0D-6414-4543-8EC0-EF0B0815988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1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C076-4498-407B-B1B2-FFEA25F1CBB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26.02.2026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F0D-6414-4543-8EC0-EF0B0815988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5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C076-4498-407B-B1B2-FFEA25F1CBB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26.02.2026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F0D-6414-4543-8EC0-EF0B0815988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13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2C076-4498-407B-B1B2-FFEA25F1CBB6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6FF0D-6414-4543-8EC0-EF0B0815988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0" y="884243"/>
            <a:ext cx="3521122" cy="5973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Gerade Verbindung 17"/>
          <p:cNvCxnSpPr/>
          <p:nvPr userDrawn="1"/>
        </p:nvCxnSpPr>
        <p:spPr>
          <a:xfrm>
            <a:off x="0" y="858792"/>
            <a:ext cx="3521122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2"/>
          <p:cNvCxnSpPr/>
          <p:nvPr userDrawn="1"/>
        </p:nvCxnSpPr>
        <p:spPr>
          <a:xfrm>
            <a:off x="3521122" y="858792"/>
            <a:ext cx="8529851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521122" y="68217"/>
            <a:ext cx="8255000" cy="79057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F0792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11" name="Picture 2" descr="Baum mit Wurzeln in orangen Farbton">
            <a:extLst>
              <a:ext uri="{FF2B5EF4-FFF2-40B4-BE49-F238E27FC236}">
                <a16:creationId xmlns:a16="http://schemas.microsoft.com/office/drawing/2014/main" id="{9653D3F5-251F-46DB-AD40-C32494B2D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4" y="126553"/>
            <a:ext cx="595713" cy="5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574D2D0-2F61-45F6-B9EF-2E5F5990FCC8}"/>
              </a:ext>
            </a:extLst>
          </p:cNvPr>
          <p:cNvSpPr txBox="1"/>
          <p:nvPr userDrawn="1"/>
        </p:nvSpPr>
        <p:spPr>
          <a:xfrm>
            <a:off x="838200" y="522901"/>
            <a:ext cx="27346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Dr. Torsten Tarnowski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009217E-8B06-4FC3-89AC-DDED7D0B3412}"/>
              </a:ext>
            </a:extLst>
          </p:cNvPr>
          <p:cNvSpPr txBox="1"/>
          <p:nvPr userDrawn="1"/>
        </p:nvSpPr>
        <p:spPr>
          <a:xfrm>
            <a:off x="862117" y="217098"/>
            <a:ext cx="1946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opperplate Gothic Light" panose="020E0507020206020404" pitchFamily="34" charset="0"/>
              </a:rPr>
              <a:t>Stark im Stress</a:t>
            </a:r>
          </a:p>
        </p:txBody>
      </p:sp>
    </p:spTree>
    <p:extLst>
      <p:ext uri="{BB962C8B-B14F-4D97-AF65-F5344CB8AC3E}">
        <p14:creationId xmlns:p14="http://schemas.microsoft.com/office/powerpoint/2010/main" val="337472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C076-4498-407B-B1B2-FFEA25F1CBB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26.02.2026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F0D-6414-4543-8EC0-EF0B0815988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884243"/>
            <a:ext cx="3521122" cy="5973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sz="2800" b="1" dirty="0">
              <a:solidFill>
                <a:srgbClr val="FF6600"/>
              </a:solidFill>
            </a:endParaRPr>
          </a:p>
        </p:txBody>
      </p:sp>
      <p:cxnSp>
        <p:nvCxnSpPr>
          <p:cNvPr id="8" name="Gerade Verbindung 17"/>
          <p:cNvCxnSpPr/>
          <p:nvPr userDrawn="1"/>
        </p:nvCxnSpPr>
        <p:spPr>
          <a:xfrm>
            <a:off x="0" y="858792"/>
            <a:ext cx="3521122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2"/>
          <p:cNvCxnSpPr/>
          <p:nvPr userDrawn="1"/>
        </p:nvCxnSpPr>
        <p:spPr>
          <a:xfrm>
            <a:off x="3521122" y="858792"/>
            <a:ext cx="8529851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Baum mit Wurzeln in orangen Farbton">
            <a:extLst>
              <a:ext uri="{FF2B5EF4-FFF2-40B4-BE49-F238E27FC236}">
                <a16:creationId xmlns:a16="http://schemas.microsoft.com/office/drawing/2014/main" id="{2A5798A1-0213-416B-AAC6-4CD769916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4" y="126553"/>
            <a:ext cx="595713" cy="5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3C8365A-8CF7-44C4-BD65-47CF4E67EF15}"/>
              </a:ext>
            </a:extLst>
          </p:cNvPr>
          <p:cNvSpPr txBox="1"/>
          <p:nvPr userDrawn="1"/>
        </p:nvSpPr>
        <p:spPr>
          <a:xfrm>
            <a:off x="838200" y="522901"/>
            <a:ext cx="27346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Dr. Torsten Tarnowski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56C88F6-5B6F-4E9B-B6F5-FC112911350E}"/>
              </a:ext>
            </a:extLst>
          </p:cNvPr>
          <p:cNvSpPr txBox="1"/>
          <p:nvPr userDrawn="1"/>
        </p:nvSpPr>
        <p:spPr>
          <a:xfrm>
            <a:off x="862117" y="217098"/>
            <a:ext cx="1946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opperplate Gothic Light" panose="020E0507020206020404" pitchFamily="34" charset="0"/>
              </a:rPr>
              <a:t>Stark im Stress</a:t>
            </a:r>
          </a:p>
        </p:txBody>
      </p:sp>
    </p:spTree>
    <p:extLst>
      <p:ext uri="{BB962C8B-B14F-4D97-AF65-F5344CB8AC3E}">
        <p14:creationId xmlns:p14="http://schemas.microsoft.com/office/powerpoint/2010/main" val="349239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C076-4498-407B-B1B2-FFEA25F1CBB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26.02.2026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F0D-6414-4543-8EC0-EF0B0815988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3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C076-4498-407B-B1B2-FFEA25F1CBB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26.02.2026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F0D-6414-4543-8EC0-EF0B0815988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6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C076-4498-407B-B1B2-FFEA25F1CBB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26.02.2026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F0D-6414-4543-8EC0-EF0B0815988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3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C076-4498-407B-B1B2-FFEA25F1CBB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26.02.2026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F0D-6414-4543-8EC0-EF0B0815988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C076-4498-407B-B1B2-FFEA25F1CBB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26.02.2026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F0D-6414-4543-8EC0-EF0B0815988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Baum mit Wurzeln in orangen Farbton">
            <a:extLst>
              <a:ext uri="{FF2B5EF4-FFF2-40B4-BE49-F238E27FC236}">
                <a16:creationId xmlns:a16="http://schemas.microsoft.com/office/drawing/2014/main" id="{47426CB7-F961-4B8A-A8BD-46CF7B6704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4" y="126553"/>
            <a:ext cx="595713" cy="5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0F8FF6C-DFEF-4BB4-BDB6-6B6035458D61}"/>
              </a:ext>
            </a:extLst>
          </p:cNvPr>
          <p:cNvSpPr txBox="1"/>
          <p:nvPr userDrawn="1"/>
        </p:nvSpPr>
        <p:spPr>
          <a:xfrm>
            <a:off x="838200" y="522901"/>
            <a:ext cx="27346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Dr. Torsten Tarnowski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06E4E56-3359-4D15-9B86-E9F7A1131A02}"/>
              </a:ext>
            </a:extLst>
          </p:cNvPr>
          <p:cNvSpPr txBox="1"/>
          <p:nvPr userDrawn="1"/>
        </p:nvSpPr>
        <p:spPr>
          <a:xfrm>
            <a:off x="862117" y="217098"/>
            <a:ext cx="1946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opperplate Gothic Light" panose="020E0507020206020404" pitchFamily="34" charset="0"/>
              </a:rPr>
              <a:t>Stark im Stress</a:t>
            </a:r>
          </a:p>
        </p:txBody>
      </p:sp>
    </p:spTree>
    <p:extLst>
      <p:ext uri="{BB962C8B-B14F-4D97-AF65-F5344CB8AC3E}">
        <p14:creationId xmlns:p14="http://schemas.microsoft.com/office/powerpoint/2010/main" val="210997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C076-4498-407B-B1B2-FFEA25F1CBB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26.02.2026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F0D-6414-4543-8EC0-EF0B0815988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9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C076-4498-407B-B1B2-FFEA25F1CBB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26.02.2026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F0D-6414-4543-8EC0-EF0B0815988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2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C076-4498-407B-B1B2-FFEA25F1CBB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26.02.2026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6FF0D-6414-4543-8EC0-EF0B0815988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8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884243"/>
            <a:ext cx="3521122" cy="5973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83192" y="243262"/>
            <a:ext cx="8172450" cy="777875"/>
          </a:xfrm>
          <a:prstGeom prst="rect">
            <a:avLst/>
          </a:prstGeom>
        </p:spPr>
        <p:txBody>
          <a:bodyPr lIns="91440" tIns="45720" rIns="91440" bIns="4572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Bewegte Pause</a:t>
            </a:r>
          </a:p>
        </p:txBody>
      </p:sp>
      <p:cxnSp>
        <p:nvCxnSpPr>
          <p:cNvPr id="3" name="Gerade Verbindung 2"/>
          <p:cNvCxnSpPr/>
          <p:nvPr/>
        </p:nvCxnSpPr>
        <p:spPr>
          <a:xfrm>
            <a:off x="3521122" y="858792"/>
            <a:ext cx="8529851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858792"/>
            <a:ext cx="3521122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06699F9B-E545-45E1-B24A-F0CE8BF3CE57}"/>
              </a:ext>
            </a:extLst>
          </p:cNvPr>
          <p:cNvSpPr txBox="1"/>
          <p:nvPr/>
        </p:nvSpPr>
        <p:spPr>
          <a:xfrm>
            <a:off x="4131013" y="1474323"/>
            <a:ext cx="7127131" cy="2805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dirty="0"/>
              <a:t>Stellt euch bitte paarweise gegenüber.</a:t>
            </a:r>
          </a:p>
          <a:p>
            <a:pPr algn="ctr">
              <a:lnSpc>
                <a:spcPct val="150000"/>
              </a:lnSpc>
            </a:pPr>
            <a:r>
              <a:rPr lang="de-DE" sz="2400" b="1" dirty="0"/>
              <a:t>Lasst den Mund geschlossen! </a:t>
            </a:r>
          </a:p>
          <a:p>
            <a:pPr algn="ctr">
              <a:lnSpc>
                <a:spcPct val="150000"/>
              </a:lnSpc>
            </a:pPr>
            <a:endParaRPr lang="de-DE" sz="2400" b="1" dirty="0"/>
          </a:p>
          <a:p>
            <a:pPr algn="ctr">
              <a:lnSpc>
                <a:spcPct val="150000"/>
              </a:lnSpc>
            </a:pPr>
            <a:r>
              <a:rPr lang="de-DE" sz="2400" dirty="0"/>
              <a:t>Bitte still sein: stehen, schweigen und auf die Anleitung zur  Übung warten.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2A5D5F6-8D6D-4C9D-8881-660FA0DB6D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98" y="1683369"/>
            <a:ext cx="3323326" cy="49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2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884243"/>
            <a:ext cx="3521122" cy="5973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83192" y="243262"/>
            <a:ext cx="8172450" cy="777875"/>
          </a:xfrm>
          <a:prstGeom prst="rect">
            <a:avLst/>
          </a:prstGeom>
        </p:spPr>
        <p:txBody>
          <a:bodyPr lIns="91440" tIns="45720" rIns="91440" bIns="4572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Bewegte Pause</a:t>
            </a:r>
          </a:p>
        </p:txBody>
      </p:sp>
      <p:cxnSp>
        <p:nvCxnSpPr>
          <p:cNvPr id="3" name="Gerade Verbindung 2"/>
          <p:cNvCxnSpPr/>
          <p:nvPr/>
        </p:nvCxnSpPr>
        <p:spPr>
          <a:xfrm>
            <a:off x="3521122" y="858792"/>
            <a:ext cx="8529851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858792"/>
            <a:ext cx="3521122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06699F9B-E545-45E1-B24A-F0CE8BF3CE57}"/>
              </a:ext>
            </a:extLst>
          </p:cNvPr>
          <p:cNvSpPr txBox="1"/>
          <p:nvPr/>
        </p:nvSpPr>
        <p:spPr>
          <a:xfrm>
            <a:off x="4131013" y="1342131"/>
            <a:ext cx="7127131" cy="589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dirty="0"/>
              <a:t>1 -2 - 3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8DA7FB-F142-416B-9F61-7F362C13044C}"/>
              </a:ext>
            </a:extLst>
          </p:cNvPr>
          <p:cNvSpPr txBox="1"/>
          <p:nvPr/>
        </p:nvSpPr>
        <p:spPr>
          <a:xfrm>
            <a:off x="4131012" y="2407450"/>
            <a:ext cx="7127131" cy="33590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dirty="0"/>
              <a:t>Erste Runde</a:t>
            </a:r>
          </a:p>
          <a:p>
            <a:pPr algn="ctr">
              <a:lnSpc>
                <a:spcPct val="150000"/>
              </a:lnSpc>
            </a:pPr>
            <a:r>
              <a:rPr lang="de-DE" sz="2400" dirty="0"/>
              <a:t>Ihr zählt jetzt miteinander abwechseln bis 3 und startet dann wieder neu, immer wieder:</a:t>
            </a:r>
          </a:p>
          <a:p>
            <a:pPr algn="ctr">
              <a:lnSpc>
                <a:spcPct val="150000"/>
              </a:lnSpc>
            </a:pPr>
            <a:r>
              <a:rPr lang="de-DE" sz="2400" dirty="0"/>
              <a:t>1, 2, 3, 1, 2, 3, 1, 2, 3 usw.</a:t>
            </a:r>
          </a:p>
          <a:p>
            <a:pPr algn="ctr">
              <a:lnSpc>
                <a:spcPct val="150000"/>
              </a:lnSpc>
            </a:pPr>
            <a:endParaRPr lang="de-DE" sz="2400" dirty="0"/>
          </a:p>
          <a:p>
            <a:pPr algn="ctr">
              <a:lnSpc>
                <a:spcPct val="150000"/>
              </a:lnSpc>
            </a:pPr>
            <a:r>
              <a:rPr lang="de-DE" sz="2400" dirty="0"/>
              <a:t>Ca. 30 Sekunden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E29AAAB-1F38-44FF-B47E-290C32A471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98" y="1683369"/>
            <a:ext cx="3323326" cy="49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884243"/>
            <a:ext cx="3521122" cy="5973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83192" y="243262"/>
            <a:ext cx="8172450" cy="777875"/>
          </a:xfrm>
          <a:prstGeom prst="rect">
            <a:avLst/>
          </a:prstGeom>
        </p:spPr>
        <p:txBody>
          <a:bodyPr lIns="91440" tIns="45720" rIns="91440" bIns="4572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Bewegte Pause</a:t>
            </a:r>
          </a:p>
        </p:txBody>
      </p:sp>
      <p:cxnSp>
        <p:nvCxnSpPr>
          <p:cNvPr id="3" name="Gerade Verbindung 2"/>
          <p:cNvCxnSpPr/>
          <p:nvPr/>
        </p:nvCxnSpPr>
        <p:spPr>
          <a:xfrm>
            <a:off x="3521122" y="858792"/>
            <a:ext cx="8529851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858792"/>
            <a:ext cx="3521122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06699F9B-E545-45E1-B24A-F0CE8BF3CE57}"/>
              </a:ext>
            </a:extLst>
          </p:cNvPr>
          <p:cNvSpPr txBox="1"/>
          <p:nvPr/>
        </p:nvSpPr>
        <p:spPr>
          <a:xfrm>
            <a:off x="4143983" y="1021137"/>
            <a:ext cx="7311659" cy="589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dirty="0"/>
              <a:t>1 -2 - 3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8DA7FB-F142-416B-9F61-7F362C13044C}"/>
              </a:ext>
            </a:extLst>
          </p:cNvPr>
          <p:cNvSpPr txBox="1"/>
          <p:nvPr/>
        </p:nvSpPr>
        <p:spPr>
          <a:xfrm>
            <a:off x="4143983" y="1826687"/>
            <a:ext cx="7311659" cy="50210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dirty="0"/>
              <a:t>Zweite Runde</a:t>
            </a:r>
          </a:p>
          <a:p>
            <a:pPr algn="ctr">
              <a:lnSpc>
                <a:spcPct val="150000"/>
              </a:lnSpc>
            </a:pPr>
            <a:r>
              <a:rPr lang="de-DE" sz="2400" dirty="0"/>
              <a:t>Jetzt wird die </a:t>
            </a:r>
            <a:r>
              <a:rPr lang="de-DE" sz="2400" b="1" dirty="0"/>
              <a:t>1 ausgetauscht</a:t>
            </a:r>
            <a:r>
              <a:rPr lang="de-DE" sz="2400" dirty="0"/>
              <a:t>, also nicht mehr die 1 sprechen: </a:t>
            </a:r>
            <a:r>
              <a:rPr lang="de-DE" sz="2400" b="1" dirty="0"/>
              <a:t>Stattdessen</a:t>
            </a:r>
            <a:r>
              <a:rPr lang="de-DE" sz="2400" dirty="0"/>
              <a:t> leicht </a:t>
            </a:r>
            <a:r>
              <a:rPr lang="de-DE" sz="2400" b="1" dirty="0"/>
              <a:t>in die Hocke </a:t>
            </a:r>
            <a:r>
              <a:rPr lang="de-DE" sz="2400" dirty="0"/>
              <a:t>gehen und sich mit beiden Händen </a:t>
            </a:r>
            <a:r>
              <a:rPr lang="de-DE" sz="2400" b="1" dirty="0"/>
              <a:t>auf die Oberschenkel klatschen.</a:t>
            </a:r>
          </a:p>
          <a:p>
            <a:pPr algn="ctr">
              <a:lnSpc>
                <a:spcPct val="150000"/>
              </a:lnSpc>
            </a:pPr>
            <a:endParaRPr lang="de-DE" sz="2400" dirty="0"/>
          </a:p>
          <a:p>
            <a:pPr algn="ctr">
              <a:lnSpc>
                <a:spcPct val="150000"/>
              </a:lnSpc>
            </a:pPr>
            <a:r>
              <a:rPr lang="de-DE" sz="2400" dirty="0"/>
              <a:t>Hocke &amp; Klatschen, 2, 3, Hocke &amp; Klatschen, 2, 3, Hocke &amp; Klatschen, 2, 3 usw.</a:t>
            </a:r>
          </a:p>
          <a:p>
            <a:pPr algn="ctr">
              <a:lnSpc>
                <a:spcPct val="150000"/>
              </a:lnSpc>
            </a:pPr>
            <a:endParaRPr lang="de-DE" sz="2400" dirty="0"/>
          </a:p>
          <a:p>
            <a:pPr algn="ctr">
              <a:lnSpc>
                <a:spcPct val="150000"/>
              </a:lnSpc>
            </a:pPr>
            <a:r>
              <a:rPr lang="de-DE" sz="2400" dirty="0"/>
              <a:t>Ca. 1 Minute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8A8E79A-BC48-4DDD-805B-AE7625CE90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98" y="1683369"/>
            <a:ext cx="3323326" cy="49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884243"/>
            <a:ext cx="3521122" cy="5973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83192" y="243262"/>
            <a:ext cx="8172450" cy="777875"/>
          </a:xfrm>
          <a:prstGeom prst="rect">
            <a:avLst/>
          </a:prstGeom>
        </p:spPr>
        <p:txBody>
          <a:bodyPr lIns="91440" tIns="45720" rIns="91440" bIns="4572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Bewegte Pause</a:t>
            </a:r>
          </a:p>
        </p:txBody>
      </p:sp>
      <p:cxnSp>
        <p:nvCxnSpPr>
          <p:cNvPr id="3" name="Gerade Verbindung 2"/>
          <p:cNvCxnSpPr/>
          <p:nvPr/>
        </p:nvCxnSpPr>
        <p:spPr>
          <a:xfrm>
            <a:off x="3521122" y="858792"/>
            <a:ext cx="8529851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858792"/>
            <a:ext cx="3521122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06699F9B-E545-45E1-B24A-F0CE8BF3CE57}"/>
              </a:ext>
            </a:extLst>
          </p:cNvPr>
          <p:cNvSpPr txBox="1"/>
          <p:nvPr/>
        </p:nvSpPr>
        <p:spPr>
          <a:xfrm>
            <a:off x="4131013" y="1342131"/>
            <a:ext cx="7127131" cy="589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dirty="0"/>
              <a:t>1 -2 - 3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8DA7FB-F142-416B-9F61-7F362C13044C}"/>
              </a:ext>
            </a:extLst>
          </p:cNvPr>
          <p:cNvSpPr txBox="1"/>
          <p:nvPr/>
        </p:nvSpPr>
        <p:spPr>
          <a:xfrm>
            <a:off x="4131013" y="2147681"/>
            <a:ext cx="7127131" cy="44670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dirty="0"/>
              <a:t>Dritte Runde</a:t>
            </a:r>
          </a:p>
          <a:p>
            <a:pPr algn="ctr">
              <a:lnSpc>
                <a:spcPct val="150000"/>
              </a:lnSpc>
            </a:pPr>
            <a:r>
              <a:rPr lang="de-DE" sz="2400" dirty="0"/>
              <a:t>Jetzt wird auch die </a:t>
            </a:r>
            <a:r>
              <a:rPr lang="de-DE" sz="2400" b="1" dirty="0"/>
              <a:t>2 ausgetauscht</a:t>
            </a:r>
            <a:r>
              <a:rPr lang="de-DE" sz="2400" dirty="0"/>
              <a:t>, Anstelle 2 sprechen nun einmal </a:t>
            </a:r>
            <a:r>
              <a:rPr lang="de-DE" sz="2400" b="1" dirty="0"/>
              <a:t>im Kreis um sich selbst drehen.</a:t>
            </a:r>
          </a:p>
          <a:p>
            <a:pPr algn="ctr">
              <a:lnSpc>
                <a:spcPct val="150000"/>
              </a:lnSpc>
            </a:pPr>
            <a:endParaRPr lang="de-DE" sz="2400" dirty="0"/>
          </a:p>
          <a:p>
            <a:pPr algn="ctr">
              <a:lnSpc>
                <a:spcPct val="150000"/>
              </a:lnSpc>
            </a:pPr>
            <a:r>
              <a:rPr lang="de-DE" sz="2400" dirty="0"/>
              <a:t>Hocke &amp; Klatschen, Drehen, 3, Hocke &amp; Klatschen, Drehen, 3, Hocke &amp; Klatschen, Drehen, 3 usw.</a:t>
            </a:r>
          </a:p>
          <a:p>
            <a:pPr algn="ctr">
              <a:lnSpc>
                <a:spcPct val="150000"/>
              </a:lnSpc>
            </a:pPr>
            <a:endParaRPr lang="de-DE" sz="2400" dirty="0"/>
          </a:p>
          <a:p>
            <a:pPr algn="ctr">
              <a:lnSpc>
                <a:spcPct val="150000"/>
              </a:lnSpc>
            </a:pPr>
            <a:r>
              <a:rPr lang="de-DE" sz="2400" dirty="0"/>
              <a:t>Ca. 1 Minute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4179327-00AD-41FB-98C9-4328FF941D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98" y="1683369"/>
            <a:ext cx="3323326" cy="49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6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884243"/>
            <a:ext cx="3521122" cy="5973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83192" y="243262"/>
            <a:ext cx="8172450" cy="777875"/>
          </a:xfrm>
          <a:prstGeom prst="rect">
            <a:avLst/>
          </a:prstGeom>
        </p:spPr>
        <p:txBody>
          <a:bodyPr lIns="91440" tIns="45720" rIns="91440" bIns="4572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Bewegte Pause</a:t>
            </a:r>
          </a:p>
        </p:txBody>
      </p:sp>
      <p:cxnSp>
        <p:nvCxnSpPr>
          <p:cNvPr id="3" name="Gerade Verbindung 2"/>
          <p:cNvCxnSpPr/>
          <p:nvPr/>
        </p:nvCxnSpPr>
        <p:spPr>
          <a:xfrm>
            <a:off x="3521122" y="858792"/>
            <a:ext cx="8529851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858792"/>
            <a:ext cx="3521122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06699F9B-E545-45E1-B24A-F0CE8BF3CE57}"/>
              </a:ext>
            </a:extLst>
          </p:cNvPr>
          <p:cNvSpPr txBox="1"/>
          <p:nvPr/>
        </p:nvSpPr>
        <p:spPr>
          <a:xfrm>
            <a:off x="4131013" y="953025"/>
            <a:ext cx="7127131" cy="589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dirty="0"/>
              <a:t>1 -2 - 3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8DA7FB-F142-416B-9F61-7F362C13044C}"/>
              </a:ext>
            </a:extLst>
          </p:cNvPr>
          <p:cNvSpPr txBox="1"/>
          <p:nvPr/>
        </p:nvSpPr>
        <p:spPr>
          <a:xfrm>
            <a:off x="4131013" y="1758575"/>
            <a:ext cx="7127131" cy="50210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dirty="0"/>
              <a:t>Vierte Runde</a:t>
            </a:r>
          </a:p>
          <a:p>
            <a:pPr algn="ctr">
              <a:lnSpc>
                <a:spcPct val="150000"/>
              </a:lnSpc>
            </a:pPr>
            <a:r>
              <a:rPr lang="de-DE" sz="2400" dirty="0"/>
              <a:t>Jetzt wird auch noch die </a:t>
            </a:r>
            <a:r>
              <a:rPr lang="de-DE" sz="2400" b="1" dirty="0"/>
              <a:t>3 ausgetauscht</a:t>
            </a:r>
            <a:r>
              <a:rPr lang="de-DE" sz="2400" dirty="0"/>
              <a:t>, Anstelle 3 </a:t>
            </a:r>
            <a:r>
              <a:rPr lang="de-DE" sz="2400" b="1" dirty="0"/>
              <a:t>Ententanz</a:t>
            </a:r>
            <a:r>
              <a:rPr lang="de-DE" sz="2400" dirty="0"/>
              <a:t> (Ellenbogen wackeln und gleichzeitig mit Hüfte wackeln in die Hocke gehen</a:t>
            </a:r>
          </a:p>
          <a:p>
            <a:pPr algn="ctr">
              <a:lnSpc>
                <a:spcPct val="150000"/>
              </a:lnSpc>
            </a:pPr>
            <a:endParaRPr lang="de-DE" sz="2400" dirty="0"/>
          </a:p>
          <a:p>
            <a:pPr algn="ctr">
              <a:lnSpc>
                <a:spcPct val="150000"/>
              </a:lnSpc>
            </a:pPr>
            <a:r>
              <a:rPr lang="de-DE" sz="2400" dirty="0"/>
              <a:t>Hocke &amp; Klatschen, Drehen, Ententanz, Hocke &amp; Klatschen, Drehen, Ententanz, Hocke &amp; Klatschen, Drehen, Ententanz usw.</a:t>
            </a:r>
          </a:p>
          <a:p>
            <a:pPr algn="ctr">
              <a:lnSpc>
                <a:spcPct val="150000"/>
              </a:lnSpc>
            </a:pPr>
            <a:r>
              <a:rPr lang="de-DE" sz="2400" dirty="0"/>
              <a:t>Ca. 1 Minute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5543F0F-7663-4F3C-BBD3-EF5B8494B5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98" y="1683369"/>
            <a:ext cx="3323326" cy="49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1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CD1338-90ED-44CC-8A6C-D69894483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1" b="11772"/>
          <a:stretch/>
        </p:blipFill>
        <p:spPr>
          <a:xfrm>
            <a:off x="2323288" y="977602"/>
            <a:ext cx="8364166" cy="514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2324"/>
      </p:ext>
    </p:extLst>
  </p:cSld>
  <p:clrMapOvr>
    <a:masterClrMapping/>
  </p:clrMapOvr>
</p:sld>
</file>

<file path=ppt/theme/theme1.xml><?xml version="1.0" encoding="utf-8"?>
<a:theme xmlns:a="http://schemas.openxmlformats.org/drawingml/2006/main" name="14_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Breitbild</PresentationFormat>
  <Paragraphs>55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Copperplate Gothic Light</vt:lpstr>
      <vt:lpstr>14_Larissa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Torsten Tarnowski</dc:creator>
  <cp:lastModifiedBy>Torsten Tarnowski</cp:lastModifiedBy>
  <cp:revision>14</cp:revision>
  <dcterms:created xsi:type="dcterms:W3CDTF">2026-02-05T11:36:53Z</dcterms:created>
  <dcterms:modified xsi:type="dcterms:W3CDTF">2026-02-27T16:17:45Z</dcterms:modified>
</cp:coreProperties>
</file>